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9" r:id="rId4"/>
    <p:sldId id="270" r:id="rId5"/>
    <p:sldId id="268" r:id="rId6"/>
    <p:sldId id="272" r:id="rId7"/>
    <p:sldId id="271" r:id="rId8"/>
    <p:sldId id="260" r:id="rId9"/>
    <p:sldId id="266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5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6851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9618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6175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4170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1062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724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6942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277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0857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8445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1978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06.11.2016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4960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3429000"/>
            <a:ext cx="8496943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chemeClr val="accent1">
                    <a:lumMod val="50000"/>
                  </a:schemeClr>
                </a:solidFill>
              </a:rPr>
              <a:t>Итоги работы студенческого актива ППС за</a:t>
            </a:r>
          </a:p>
          <a:p>
            <a:pPr algn="ctr"/>
            <a:r>
              <a:rPr lang="ru-RU" sz="4000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</a:rPr>
              <a:t> полугодие 2015-2016 уч. г.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39652" y="1772816"/>
            <a:ext cx="62646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dirty="0" smtClean="0">
                <a:solidFill>
                  <a:schemeClr val="bg1"/>
                </a:solidFill>
              </a:rPr>
              <a:t>Совет ППС</a:t>
            </a:r>
            <a:endParaRPr lang="ru-RU" sz="6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046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2315" y="550442"/>
            <a:ext cx="6974485" cy="1143000"/>
          </a:xfrm>
        </p:spPr>
        <p:txBody>
          <a:bodyPr/>
          <a:lstStyle/>
          <a:p>
            <a:pPr algn="ctr"/>
            <a:r>
              <a:rPr lang="ru-RU" dirty="0" smtClean="0"/>
              <a:t>Предложения от актива ППС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2204864"/>
            <a:ext cx="7772400" cy="42026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800" dirty="0"/>
              <a:t>1. Признать работу актива ППС за второй семестр 2015-2016 учебного </a:t>
            </a:r>
            <a:r>
              <a:rPr lang="ru-RU" sz="2800" dirty="0" smtClean="0"/>
              <a:t>года удовлетворительной.</a:t>
            </a:r>
            <a:endParaRPr lang="ru-RU" sz="2800" dirty="0"/>
          </a:p>
          <a:p>
            <a:pPr algn="just">
              <a:buNone/>
            </a:pPr>
            <a:r>
              <a:rPr lang="ru-RU" sz="2800" dirty="0"/>
              <a:t>2. Активизировать активистов для проведения антитабачных рейдов.</a:t>
            </a:r>
          </a:p>
          <a:p>
            <a:pPr algn="just">
              <a:buNone/>
            </a:pPr>
            <a:r>
              <a:rPr lang="ru-RU" sz="2800" dirty="0"/>
              <a:t>3. Назначить </a:t>
            </a:r>
            <a:r>
              <a:rPr lang="ru-RU" sz="2800" dirty="0" smtClean="0"/>
              <a:t>председателем студенческого актива психолого-педагогической службы в </a:t>
            </a:r>
            <a:r>
              <a:rPr lang="ru-RU" sz="2800" dirty="0"/>
              <a:t>общежитии и в целом по колледжу </a:t>
            </a:r>
            <a:r>
              <a:rPr lang="ru-RU" sz="2800" dirty="0" err="1"/>
              <a:t>Шушарину</a:t>
            </a:r>
            <a:r>
              <a:rPr lang="ru-RU" sz="2800" dirty="0"/>
              <a:t> Наталью, 22 группа.</a:t>
            </a:r>
          </a:p>
        </p:txBody>
      </p:sp>
    </p:spTree>
    <p:extLst>
      <p:ext uri="{BB962C8B-B14F-4D97-AF65-F5344CB8AC3E}">
        <p14:creationId xmlns:p14="http://schemas.microsoft.com/office/powerpoint/2010/main" val="254578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2315" y="550442"/>
            <a:ext cx="7180165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Клуб «Девичник» в ГБУ </a:t>
            </a:r>
            <a:r>
              <a:rPr lang="ru-RU" dirty="0"/>
              <a:t>«Курганский центр социальной помощи семье и детям»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2132856"/>
            <a:ext cx="7772400" cy="4202663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64" y="1760419"/>
            <a:ext cx="8540816" cy="4804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578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60648"/>
            <a:ext cx="7596336" cy="11430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Международный день Телефона доверия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2204864"/>
            <a:ext cx="7772400" cy="4202663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0808"/>
            <a:ext cx="3263993" cy="2448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132130"/>
            <a:ext cx="3456572" cy="2592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023329"/>
            <a:ext cx="3312368" cy="2484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8128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76" y="1743142"/>
            <a:ext cx="3581352" cy="2532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60648"/>
            <a:ext cx="6840760" cy="11430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Фотовыставки КПК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2204864"/>
            <a:ext cx="7772400" cy="4202663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270" y="1743142"/>
            <a:ext cx="3402770" cy="240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270" y="4341827"/>
            <a:ext cx="3221312" cy="2277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76" y="4272012"/>
            <a:ext cx="3221312" cy="2415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492896"/>
            <a:ext cx="4225640" cy="298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394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2315" y="550442"/>
            <a:ext cx="6974485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Самооценка уровня </a:t>
            </a:r>
            <a:r>
              <a:rPr lang="ru-RU" dirty="0" err="1"/>
              <a:t>сформированности</a:t>
            </a:r>
            <a:r>
              <a:rPr lang="ru-RU" dirty="0"/>
              <a:t> профессионально важных качеств и готовности к самостоятельной профессиональной деятельности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2132856"/>
            <a:ext cx="7772400" cy="4202663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smtClean="0"/>
              <a:t>Первое анкетирование:</a:t>
            </a:r>
          </a:p>
          <a:p>
            <a:pPr>
              <a:buFontTx/>
              <a:buChar char="-"/>
            </a:pPr>
            <a:r>
              <a:rPr lang="ru-RU" sz="2400" dirty="0" smtClean="0"/>
              <a:t>91</a:t>
            </a:r>
            <a:r>
              <a:rPr lang="ru-RU" sz="2400" dirty="0"/>
              <a:t>% отвечающих знаком с задачами и проблемами будущей профессиональной </a:t>
            </a:r>
            <a:r>
              <a:rPr lang="ru-RU" sz="2400" dirty="0" smtClean="0"/>
              <a:t>деятельности;</a:t>
            </a:r>
          </a:p>
          <a:p>
            <a:pPr>
              <a:buFontTx/>
              <a:buChar char="-"/>
            </a:pPr>
            <a:r>
              <a:rPr lang="ru-RU" sz="2400" dirty="0" smtClean="0"/>
              <a:t>9</a:t>
            </a:r>
            <a:r>
              <a:rPr lang="ru-RU" sz="2400" dirty="0"/>
              <a:t>% </a:t>
            </a:r>
            <a:r>
              <a:rPr lang="ru-RU" sz="2400" dirty="0" smtClean="0"/>
              <a:t>знакомы частично</a:t>
            </a:r>
            <a:r>
              <a:rPr lang="ru-RU" sz="2400" dirty="0"/>
              <a:t>. 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Повторное анкетирование: </a:t>
            </a:r>
          </a:p>
          <a:p>
            <a:pPr>
              <a:buFontTx/>
              <a:buChar char="-"/>
            </a:pPr>
            <a:r>
              <a:rPr lang="ru-RU" sz="2400" dirty="0" smtClean="0"/>
              <a:t>83</a:t>
            </a:r>
            <a:r>
              <a:rPr lang="ru-RU" sz="2400" dirty="0"/>
              <a:t>% выпускников знакомы с задачами и проблемами будущей профессиональной </a:t>
            </a:r>
            <a:r>
              <a:rPr lang="ru-RU" sz="2400" dirty="0" smtClean="0"/>
              <a:t>деятельности;</a:t>
            </a:r>
          </a:p>
          <a:p>
            <a:pPr>
              <a:buFontTx/>
              <a:buChar char="-"/>
            </a:pPr>
            <a:r>
              <a:rPr lang="ru-RU" sz="2400" dirty="0" smtClean="0"/>
              <a:t> </a:t>
            </a:r>
            <a:r>
              <a:rPr lang="ru-RU" sz="2400" dirty="0"/>
              <a:t>14% - </a:t>
            </a:r>
            <a:r>
              <a:rPr lang="ru-RU" sz="2400" dirty="0" smtClean="0"/>
              <a:t>знакомы частично</a:t>
            </a:r>
            <a:r>
              <a:rPr lang="ru-RU" sz="2400" dirty="0"/>
              <a:t>; </a:t>
            </a:r>
            <a:endParaRPr lang="ru-RU" sz="2400" dirty="0" smtClean="0"/>
          </a:p>
          <a:p>
            <a:pPr>
              <a:buFontTx/>
              <a:buChar char="-"/>
            </a:pPr>
            <a:r>
              <a:rPr lang="ru-RU" sz="2400" dirty="0" smtClean="0"/>
              <a:t>3</a:t>
            </a:r>
            <a:r>
              <a:rPr lang="ru-RU" sz="2400" dirty="0"/>
              <a:t>% - нет.</a:t>
            </a:r>
            <a:endParaRPr lang="ru-RU" sz="2400" dirty="0" smtClean="0"/>
          </a:p>
          <a:p>
            <a:pPr marL="0" indent="0">
              <a:buNone/>
            </a:pP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277981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103188"/>
            <a:ext cx="8693150" cy="665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257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2315" y="550442"/>
            <a:ext cx="6974485" cy="11430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Изучение родительского мнения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916868"/>
            <a:ext cx="4462264" cy="4274671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ru-RU" sz="2400" dirty="0" smtClean="0"/>
              <a:t>91</a:t>
            </a:r>
            <a:r>
              <a:rPr lang="ru-RU" sz="2400" dirty="0"/>
              <a:t>% родителей удовлетворяют условия, в которых проживают их </a:t>
            </a:r>
            <a:r>
              <a:rPr lang="ru-RU" sz="2400" dirty="0" smtClean="0"/>
              <a:t>дети;</a:t>
            </a:r>
          </a:p>
          <a:p>
            <a:pPr>
              <a:buFontTx/>
              <a:buChar char="-"/>
            </a:pPr>
            <a:r>
              <a:rPr lang="ru-RU" sz="2400" dirty="0" smtClean="0"/>
              <a:t> </a:t>
            </a:r>
            <a:r>
              <a:rPr lang="ru-RU" sz="2400" dirty="0"/>
              <a:t>100% согласны, чтобы </a:t>
            </a:r>
            <a:r>
              <a:rPr lang="ru-RU" sz="2400" dirty="0" smtClean="0"/>
              <a:t>студенты возвращались </a:t>
            </a:r>
            <a:r>
              <a:rPr lang="ru-RU" sz="2400" dirty="0"/>
              <a:t>в общежитие не позднее </a:t>
            </a:r>
            <a:r>
              <a:rPr lang="ru-RU" sz="2400" dirty="0" smtClean="0"/>
              <a:t>21.00;</a:t>
            </a:r>
          </a:p>
          <a:p>
            <a:pPr>
              <a:buFontTx/>
              <a:buChar char="-"/>
            </a:pPr>
            <a:r>
              <a:rPr lang="ru-RU" sz="2400" dirty="0" smtClean="0"/>
              <a:t>35</a:t>
            </a:r>
            <a:r>
              <a:rPr lang="ru-RU" sz="2400" dirty="0"/>
              <a:t>% поддерживают связь с </a:t>
            </a:r>
            <a:r>
              <a:rPr lang="ru-RU" sz="2400" dirty="0" smtClean="0"/>
              <a:t>воспитателями;</a:t>
            </a:r>
          </a:p>
          <a:p>
            <a:pPr>
              <a:buFontTx/>
              <a:buChar char="-"/>
            </a:pPr>
            <a:r>
              <a:rPr lang="ru-RU" sz="2400" dirty="0" smtClean="0"/>
              <a:t>22</a:t>
            </a:r>
            <a:r>
              <a:rPr lang="ru-RU" sz="2400" dirty="0"/>
              <a:t>% </a:t>
            </a:r>
            <a:r>
              <a:rPr lang="ru-RU" sz="2400" dirty="0" smtClean="0"/>
              <a:t>родителей считают звонки воспитателю излишними.</a:t>
            </a:r>
            <a:endParaRPr lang="ru-RU" sz="24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501"/>
          <a:stretch/>
        </p:blipFill>
        <p:spPr bwMode="auto">
          <a:xfrm>
            <a:off x="5076056" y="1916833"/>
            <a:ext cx="3535987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6533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2315" y="550442"/>
            <a:ext cx="6974485" cy="1143000"/>
          </a:xfrm>
        </p:spPr>
        <p:txBody>
          <a:bodyPr/>
          <a:lstStyle/>
          <a:p>
            <a:pPr algn="ctr"/>
            <a:r>
              <a:rPr lang="ru-RU" dirty="0" smtClean="0"/>
              <a:t>Социальное метро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2204864"/>
            <a:ext cx="7772400" cy="42026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400" b="1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700808"/>
            <a:ext cx="4608511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068960"/>
            <a:ext cx="4579908" cy="3434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578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2315" y="550442"/>
            <a:ext cx="6974485" cy="1143000"/>
          </a:xfrm>
        </p:spPr>
        <p:txBody>
          <a:bodyPr/>
          <a:lstStyle/>
          <a:p>
            <a:pPr algn="ctr"/>
            <a:r>
              <a:rPr lang="ru-RU" dirty="0" smtClean="0"/>
              <a:t>Активисты ППС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1844824"/>
            <a:ext cx="7772400" cy="4896544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группа </a:t>
            </a:r>
            <a:r>
              <a:rPr lang="ru-RU" sz="2400" dirty="0"/>
              <a:t>25 (куратор Ларионова Надежда </a:t>
            </a:r>
            <a:r>
              <a:rPr lang="ru-RU" sz="2400" dirty="0" smtClean="0"/>
              <a:t>Васильевна);</a:t>
            </a:r>
          </a:p>
          <a:p>
            <a:r>
              <a:rPr lang="ru-RU" sz="2400" dirty="0" smtClean="0"/>
              <a:t>группа 22 </a:t>
            </a:r>
            <a:r>
              <a:rPr lang="ru-RU" sz="2400" dirty="0"/>
              <a:t>(куратор </a:t>
            </a:r>
            <a:r>
              <a:rPr lang="ru-RU" sz="2400" dirty="0" err="1"/>
              <a:t>Кныш</a:t>
            </a:r>
            <a:r>
              <a:rPr lang="ru-RU" sz="2400" dirty="0"/>
              <a:t> Елена </a:t>
            </a:r>
            <a:r>
              <a:rPr lang="ru-RU" sz="2400" dirty="0" smtClean="0"/>
              <a:t>Геннадьевна);</a:t>
            </a:r>
          </a:p>
          <a:p>
            <a:r>
              <a:rPr lang="ru-RU" sz="2400" dirty="0"/>
              <a:t>г</a:t>
            </a:r>
            <a:r>
              <a:rPr lang="ru-RU" sz="2400" dirty="0" smtClean="0"/>
              <a:t>руппа 10 </a:t>
            </a:r>
            <a:r>
              <a:rPr lang="ru-RU" sz="2400" dirty="0"/>
              <a:t>(куратор Беляева Татьяна Васильевна</a:t>
            </a:r>
            <a:r>
              <a:rPr lang="ru-RU" sz="2400" dirty="0" smtClean="0"/>
              <a:t>);</a:t>
            </a:r>
          </a:p>
          <a:p>
            <a:r>
              <a:rPr lang="ru-RU" sz="2400" dirty="0" smtClean="0"/>
              <a:t>группа </a:t>
            </a:r>
            <a:r>
              <a:rPr lang="ru-RU" sz="2400" dirty="0"/>
              <a:t>33 (куратор Степанова Светлана </a:t>
            </a:r>
            <a:r>
              <a:rPr lang="ru-RU" sz="2400" dirty="0" smtClean="0"/>
              <a:t>Александровна);</a:t>
            </a:r>
          </a:p>
          <a:p>
            <a:r>
              <a:rPr lang="ru-RU" sz="2400" dirty="0" smtClean="0"/>
              <a:t>Мосина Анастасия:</a:t>
            </a:r>
          </a:p>
          <a:p>
            <a:r>
              <a:rPr lang="ru-RU" sz="2400" dirty="0" err="1" smtClean="0"/>
              <a:t>Россыльных</a:t>
            </a:r>
            <a:r>
              <a:rPr lang="ru-RU" sz="2400" dirty="0" smtClean="0"/>
              <a:t> Анастасия;</a:t>
            </a:r>
          </a:p>
          <a:p>
            <a:r>
              <a:rPr lang="ru-RU" sz="2400" dirty="0" err="1" smtClean="0"/>
              <a:t>Цепелева</a:t>
            </a:r>
            <a:r>
              <a:rPr lang="ru-RU" sz="2400" dirty="0" smtClean="0"/>
              <a:t> Елена;</a:t>
            </a:r>
          </a:p>
          <a:p>
            <a:r>
              <a:rPr lang="ru-RU" sz="2400" dirty="0" err="1" smtClean="0"/>
              <a:t>Пшеничникова</a:t>
            </a:r>
            <a:r>
              <a:rPr lang="ru-RU" sz="2400" dirty="0" smtClean="0"/>
              <a:t> Анастасия;</a:t>
            </a:r>
          </a:p>
          <a:p>
            <a:r>
              <a:rPr lang="ru-RU" sz="2400" dirty="0" err="1" smtClean="0"/>
              <a:t>Пшеничникова</a:t>
            </a:r>
            <a:r>
              <a:rPr lang="ru-RU" sz="2400" dirty="0" smtClean="0"/>
              <a:t> Виктория;</a:t>
            </a:r>
          </a:p>
          <a:p>
            <a:r>
              <a:rPr lang="ru-RU" sz="2400" dirty="0" err="1" smtClean="0"/>
              <a:t>Барбатунова</a:t>
            </a:r>
            <a:r>
              <a:rPr lang="ru-RU" sz="2400" dirty="0" smtClean="0"/>
              <a:t> Екатерина;</a:t>
            </a:r>
          </a:p>
          <a:p>
            <a:r>
              <a:rPr lang="ru-RU" sz="2400" dirty="0" smtClean="0"/>
              <a:t>Хренова Анна.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54578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189</TotalTime>
  <Words>244</Words>
  <Application>Microsoft Office PowerPoint</Application>
  <PresentationFormat>Экран (4:3)</PresentationFormat>
  <Paragraphs>36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Клуб «Девичник» в ГБУ «Курганский центр социальной помощи семье и детям»</vt:lpstr>
      <vt:lpstr>Международный день Телефона доверия</vt:lpstr>
      <vt:lpstr>Фотовыставки КПК</vt:lpstr>
      <vt:lpstr>Самооценка уровня сформированности профессионально важных качеств и готовности к самостоятельной профессиональной деятельности</vt:lpstr>
      <vt:lpstr>Презентация PowerPoint</vt:lpstr>
      <vt:lpstr>Изучение родительского мнения</vt:lpstr>
      <vt:lpstr>Социальное метро</vt:lpstr>
      <vt:lpstr>Активисты ППС</vt:lpstr>
      <vt:lpstr>Предложения от актива ППС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Настя</dc:creator>
  <cp:lastModifiedBy>admin</cp:lastModifiedBy>
  <cp:revision>17</cp:revision>
  <dcterms:created xsi:type="dcterms:W3CDTF">2015-10-20T13:48:58Z</dcterms:created>
  <dcterms:modified xsi:type="dcterms:W3CDTF">2016-11-06T08:34:50Z</dcterms:modified>
</cp:coreProperties>
</file>